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404050" cy="43205400"/>
  <p:notesSz cx="6858000" cy="9144000"/>
  <p:custDataLst>
    <p:tags r:id="rId7"/>
  </p:custDataLst>
  <p:defaultTextStyle>
    <a:defPPr>
      <a:defRPr lang="zh-CN"/>
    </a:defPPr>
    <a:lvl1pPr marL="0" algn="l" defTabSz="3545840" rtl="0" eaLnBrk="1" latinLnBrk="0" hangingPunct="1">
      <a:defRPr sz="6980" kern="1200">
        <a:solidFill>
          <a:schemeClr val="tx1"/>
        </a:solidFill>
        <a:latin typeface="+mn-lt"/>
        <a:ea typeface="+mn-ea"/>
        <a:cs typeface="+mn-cs"/>
      </a:defRPr>
    </a:lvl1pPr>
    <a:lvl2pPr marL="1772920" algn="l" defTabSz="3545840" rtl="0" eaLnBrk="1" latinLnBrk="0" hangingPunct="1">
      <a:defRPr sz="6980" kern="1200">
        <a:solidFill>
          <a:schemeClr val="tx1"/>
        </a:solidFill>
        <a:latin typeface="+mn-lt"/>
        <a:ea typeface="+mn-ea"/>
        <a:cs typeface="+mn-cs"/>
      </a:defRPr>
    </a:lvl2pPr>
    <a:lvl3pPr marL="3545840" algn="l" defTabSz="3545840" rtl="0" eaLnBrk="1" latinLnBrk="0" hangingPunct="1">
      <a:defRPr sz="6980" kern="1200">
        <a:solidFill>
          <a:schemeClr val="tx1"/>
        </a:solidFill>
        <a:latin typeface="+mn-lt"/>
        <a:ea typeface="+mn-ea"/>
        <a:cs typeface="+mn-cs"/>
      </a:defRPr>
    </a:lvl3pPr>
    <a:lvl4pPr marL="5318760" algn="l" defTabSz="3545840" rtl="0" eaLnBrk="1" latinLnBrk="0" hangingPunct="1">
      <a:defRPr sz="6980" kern="1200">
        <a:solidFill>
          <a:schemeClr val="tx1"/>
        </a:solidFill>
        <a:latin typeface="+mn-lt"/>
        <a:ea typeface="+mn-ea"/>
        <a:cs typeface="+mn-cs"/>
      </a:defRPr>
    </a:lvl4pPr>
    <a:lvl5pPr marL="7092315" algn="l" defTabSz="3545840" rtl="0" eaLnBrk="1" latinLnBrk="0" hangingPunct="1">
      <a:defRPr sz="6980" kern="1200">
        <a:solidFill>
          <a:schemeClr val="tx1"/>
        </a:solidFill>
        <a:latin typeface="+mn-lt"/>
        <a:ea typeface="+mn-ea"/>
        <a:cs typeface="+mn-cs"/>
      </a:defRPr>
    </a:lvl5pPr>
    <a:lvl6pPr marL="8865235" algn="l" defTabSz="3545840" rtl="0" eaLnBrk="1" latinLnBrk="0" hangingPunct="1">
      <a:defRPr sz="6980" kern="1200">
        <a:solidFill>
          <a:schemeClr val="tx1"/>
        </a:solidFill>
        <a:latin typeface="+mn-lt"/>
        <a:ea typeface="+mn-ea"/>
        <a:cs typeface="+mn-cs"/>
      </a:defRPr>
    </a:lvl6pPr>
    <a:lvl7pPr marL="10638155" algn="l" defTabSz="3545840" rtl="0" eaLnBrk="1" latinLnBrk="0" hangingPunct="1">
      <a:defRPr sz="6980" kern="1200">
        <a:solidFill>
          <a:schemeClr val="tx1"/>
        </a:solidFill>
        <a:latin typeface="+mn-lt"/>
        <a:ea typeface="+mn-ea"/>
        <a:cs typeface="+mn-cs"/>
      </a:defRPr>
    </a:lvl7pPr>
    <a:lvl8pPr marL="12411075" algn="l" defTabSz="3545840" rtl="0" eaLnBrk="1" latinLnBrk="0" hangingPunct="1">
      <a:defRPr sz="6980" kern="1200">
        <a:solidFill>
          <a:schemeClr val="tx1"/>
        </a:solidFill>
        <a:latin typeface="+mn-lt"/>
        <a:ea typeface="+mn-ea"/>
        <a:cs typeface="+mn-cs"/>
      </a:defRPr>
    </a:lvl8pPr>
    <a:lvl9pPr marL="14183995" algn="l" defTabSz="3545840" rtl="0" eaLnBrk="1" latinLnBrk="0" hangingPunct="1">
      <a:defRPr sz="698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D1F2"/>
    <a:srgbClr val="303030"/>
    <a:srgbClr val="A70320"/>
    <a:srgbClr val="96CFED"/>
    <a:srgbClr val="1C3B81"/>
    <a:srgbClr val="BAD5ED"/>
    <a:srgbClr val="3399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2064" y="168"/>
      </p:cViewPr>
      <p:guideLst>
        <p:guide orient="horz" pos="13653"/>
        <p:guide pos="10206"/>
        <p:guide orient="horz" pos="13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5" y="7070887"/>
            <a:ext cx="27543443" cy="15041880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50508" y="22692839"/>
            <a:ext cx="24303037" cy="10431301"/>
          </a:xfrm>
        </p:spPr>
        <p:txBody>
          <a:bodyPr/>
          <a:lstStyle>
            <a:lvl1pPr marL="0" indent="0" algn="ctr">
              <a:buNone/>
              <a:defRPr sz="6615"/>
            </a:lvl1pPr>
            <a:lvl2pPr marL="1259840" indent="0" algn="ctr">
              <a:buNone/>
              <a:defRPr sz="5510"/>
            </a:lvl2pPr>
            <a:lvl3pPr marL="2519680" indent="0" algn="ctr">
              <a:buNone/>
              <a:defRPr sz="4960"/>
            </a:lvl3pPr>
            <a:lvl4pPr marL="3780155" indent="0" algn="ctr">
              <a:buNone/>
              <a:defRPr sz="4410"/>
            </a:lvl4pPr>
            <a:lvl5pPr marL="5039995" indent="0" algn="ctr">
              <a:buNone/>
              <a:defRPr sz="4410"/>
            </a:lvl5pPr>
            <a:lvl6pPr marL="6299835" indent="0" algn="ctr">
              <a:buNone/>
              <a:defRPr sz="4410"/>
            </a:lvl6pPr>
            <a:lvl7pPr marL="7559675" indent="0" algn="ctr">
              <a:buNone/>
              <a:defRPr sz="4410"/>
            </a:lvl7pPr>
            <a:lvl8pPr marL="8820150" indent="0" algn="ctr">
              <a:buNone/>
              <a:defRPr sz="4410"/>
            </a:lvl8pPr>
            <a:lvl9pPr marL="10079990" indent="0" algn="ctr">
              <a:buNone/>
              <a:defRPr sz="441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1" y="2300289"/>
            <a:ext cx="6987124" cy="366145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227782" y="2300289"/>
            <a:ext cx="20556319" cy="366145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358"/>
            <a:ext cx="27948493" cy="17972244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0903" y="28913627"/>
            <a:ext cx="27948493" cy="9451178"/>
          </a:xfrm>
        </p:spPr>
        <p:txBody>
          <a:bodyPr/>
          <a:lstStyle>
            <a:lvl1pPr marL="0" indent="0">
              <a:buNone/>
              <a:defRPr sz="6615">
                <a:solidFill>
                  <a:schemeClr val="tx1"/>
                </a:solidFill>
              </a:defRPr>
            </a:lvl1pPr>
            <a:lvl2pPr marL="1259840" indent="0">
              <a:buNone/>
              <a:defRPr sz="5510">
                <a:solidFill>
                  <a:schemeClr val="tx1">
                    <a:tint val="75000"/>
                  </a:schemeClr>
                </a:solidFill>
              </a:defRPr>
            </a:lvl2pPr>
            <a:lvl3pPr marL="251968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3pPr>
            <a:lvl4pPr marL="378015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03999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629983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755967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882015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27780" y="11501439"/>
            <a:ext cx="13771721" cy="2741342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404553" y="11501439"/>
            <a:ext cx="13771721" cy="2741342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299"/>
            <a:ext cx="27948493" cy="835104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2004" y="10591328"/>
            <a:ext cx="13708430" cy="5190645"/>
          </a:xfrm>
        </p:spPr>
        <p:txBody>
          <a:bodyPr anchor="b"/>
          <a:lstStyle>
            <a:lvl1pPr marL="0" indent="0">
              <a:buNone/>
              <a:defRPr sz="6615" b="1"/>
            </a:lvl1pPr>
            <a:lvl2pPr marL="1259840" indent="0">
              <a:buNone/>
              <a:defRPr sz="5510" b="1"/>
            </a:lvl2pPr>
            <a:lvl3pPr marL="2519680" indent="0">
              <a:buNone/>
              <a:defRPr sz="4960" b="1"/>
            </a:lvl3pPr>
            <a:lvl4pPr marL="3780155" indent="0">
              <a:buNone/>
              <a:defRPr sz="4410" b="1"/>
            </a:lvl4pPr>
            <a:lvl5pPr marL="5039995" indent="0">
              <a:buNone/>
              <a:defRPr sz="4410" b="1"/>
            </a:lvl5pPr>
            <a:lvl6pPr marL="6299835" indent="0">
              <a:buNone/>
              <a:defRPr sz="4410" b="1"/>
            </a:lvl6pPr>
            <a:lvl7pPr marL="7559675" indent="0">
              <a:buNone/>
              <a:defRPr sz="4410" b="1"/>
            </a:lvl7pPr>
            <a:lvl8pPr marL="8820150" indent="0">
              <a:buNone/>
              <a:defRPr sz="4410" b="1"/>
            </a:lvl8pPr>
            <a:lvl9pPr marL="10079990" indent="0">
              <a:buNone/>
              <a:defRPr sz="441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32004" y="15781973"/>
            <a:ext cx="13708430" cy="232129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6404553" y="10591328"/>
            <a:ext cx="13775942" cy="5190645"/>
          </a:xfrm>
        </p:spPr>
        <p:txBody>
          <a:bodyPr anchor="b"/>
          <a:lstStyle>
            <a:lvl1pPr marL="0" indent="0">
              <a:buNone/>
              <a:defRPr sz="6615" b="1"/>
            </a:lvl1pPr>
            <a:lvl2pPr marL="1259840" indent="0">
              <a:buNone/>
              <a:defRPr sz="5510" b="1"/>
            </a:lvl2pPr>
            <a:lvl3pPr marL="2519680" indent="0">
              <a:buNone/>
              <a:defRPr sz="4960" b="1"/>
            </a:lvl3pPr>
            <a:lvl4pPr marL="3780155" indent="0">
              <a:buNone/>
              <a:defRPr sz="4410" b="1"/>
            </a:lvl4pPr>
            <a:lvl5pPr marL="5039995" indent="0">
              <a:buNone/>
              <a:defRPr sz="4410" b="1"/>
            </a:lvl5pPr>
            <a:lvl6pPr marL="6299835" indent="0">
              <a:buNone/>
              <a:defRPr sz="4410" b="1"/>
            </a:lvl6pPr>
            <a:lvl7pPr marL="7559675" indent="0">
              <a:buNone/>
              <a:defRPr sz="4410" b="1"/>
            </a:lvl7pPr>
            <a:lvl8pPr marL="8820150" indent="0">
              <a:buNone/>
              <a:defRPr sz="4410" b="1"/>
            </a:lvl8pPr>
            <a:lvl9pPr marL="10079990" indent="0">
              <a:buNone/>
              <a:defRPr sz="441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6404553" y="15781973"/>
            <a:ext cx="13775942" cy="232129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8" y="2880360"/>
            <a:ext cx="10451150" cy="10081260"/>
          </a:xfrm>
        </p:spPr>
        <p:txBody>
          <a:bodyPr anchor="b"/>
          <a:lstStyle>
            <a:lvl1pPr>
              <a:defRPr sz="88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75944" y="6220789"/>
            <a:ext cx="16404550" cy="30703837"/>
          </a:xfrm>
        </p:spPr>
        <p:txBody>
          <a:bodyPr/>
          <a:lstStyle>
            <a:lvl1pPr>
              <a:defRPr sz="8820"/>
            </a:lvl1pPr>
            <a:lvl2pPr>
              <a:defRPr sz="7715"/>
            </a:lvl2pPr>
            <a:lvl3pPr>
              <a:defRPr sz="6615"/>
            </a:lvl3pPr>
            <a:lvl4pPr>
              <a:defRPr sz="5510"/>
            </a:lvl4pPr>
            <a:lvl5pPr>
              <a:defRPr sz="5510"/>
            </a:lvl5pPr>
            <a:lvl6pPr>
              <a:defRPr sz="5510"/>
            </a:lvl6pPr>
            <a:lvl7pPr>
              <a:defRPr sz="5510"/>
            </a:lvl7pPr>
            <a:lvl8pPr>
              <a:defRPr sz="5510"/>
            </a:lvl8pPr>
            <a:lvl9pPr>
              <a:defRPr sz="551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31998" y="12961621"/>
            <a:ext cx="10451150" cy="24013005"/>
          </a:xfrm>
        </p:spPr>
        <p:txBody>
          <a:bodyPr/>
          <a:lstStyle>
            <a:lvl1pPr marL="0" indent="0">
              <a:buNone/>
              <a:defRPr sz="4410"/>
            </a:lvl1pPr>
            <a:lvl2pPr marL="1259840" indent="0">
              <a:buNone/>
              <a:defRPr sz="3860"/>
            </a:lvl2pPr>
            <a:lvl3pPr marL="2519680" indent="0">
              <a:buNone/>
              <a:defRPr sz="3305"/>
            </a:lvl3pPr>
            <a:lvl4pPr marL="3780155" indent="0">
              <a:buNone/>
              <a:defRPr sz="2755"/>
            </a:lvl4pPr>
            <a:lvl5pPr marL="5039995" indent="0">
              <a:buNone/>
              <a:defRPr sz="2755"/>
            </a:lvl5pPr>
            <a:lvl6pPr marL="6299835" indent="0">
              <a:buNone/>
              <a:defRPr sz="2755"/>
            </a:lvl6pPr>
            <a:lvl7pPr marL="7559675" indent="0">
              <a:buNone/>
              <a:defRPr sz="2755"/>
            </a:lvl7pPr>
            <a:lvl8pPr marL="8820150" indent="0">
              <a:buNone/>
              <a:defRPr sz="2755"/>
            </a:lvl8pPr>
            <a:lvl9pPr marL="10079990" indent="0">
              <a:buNone/>
              <a:defRPr sz="275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8" y="2880360"/>
            <a:ext cx="10451150" cy="10081260"/>
          </a:xfrm>
        </p:spPr>
        <p:txBody>
          <a:bodyPr anchor="b"/>
          <a:lstStyle>
            <a:lvl1pPr>
              <a:defRPr sz="88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4" y="6220789"/>
            <a:ext cx="16404550" cy="30703837"/>
          </a:xfrm>
        </p:spPr>
        <p:txBody>
          <a:bodyPr anchor="t"/>
          <a:lstStyle>
            <a:lvl1pPr marL="0" indent="0">
              <a:buNone/>
              <a:defRPr sz="8820"/>
            </a:lvl1pPr>
            <a:lvl2pPr marL="1259840" indent="0">
              <a:buNone/>
              <a:defRPr sz="7715"/>
            </a:lvl2pPr>
            <a:lvl3pPr marL="2519680" indent="0">
              <a:buNone/>
              <a:defRPr sz="6615"/>
            </a:lvl3pPr>
            <a:lvl4pPr marL="3780155" indent="0">
              <a:buNone/>
              <a:defRPr sz="5510"/>
            </a:lvl4pPr>
            <a:lvl5pPr marL="5039995" indent="0">
              <a:buNone/>
              <a:defRPr sz="5510"/>
            </a:lvl5pPr>
            <a:lvl6pPr marL="6299835" indent="0">
              <a:buNone/>
              <a:defRPr sz="5510"/>
            </a:lvl6pPr>
            <a:lvl7pPr marL="7559675" indent="0">
              <a:buNone/>
              <a:defRPr sz="5510"/>
            </a:lvl7pPr>
            <a:lvl8pPr marL="8820150" indent="0">
              <a:buNone/>
              <a:defRPr sz="5510"/>
            </a:lvl8pPr>
            <a:lvl9pPr marL="10079990" indent="0">
              <a:buNone/>
              <a:defRPr sz="551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31998" y="12961621"/>
            <a:ext cx="10451150" cy="24013005"/>
          </a:xfrm>
        </p:spPr>
        <p:txBody>
          <a:bodyPr/>
          <a:lstStyle>
            <a:lvl1pPr marL="0" indent="0">
              <a:buNone/>
              <a:defRPr sz="4410"/>
            </a:lvl1pPr>
            <a:lvl2pPr marL="1259840" indent="0">
              <a:buNone/>
              <a:defRPr sz="3860"/>
            </a:lvl2pPr>
            <a:lvl3pPr marL="2519680" indent="0">
              <a:buNone/>
              <a:defRPr sz="3305"/>
            </a:lvl3pPr>
            <a:lvl4pPr marL="3780155" indent="0">
              <a:buNone/>
              <a:defRPr sz="2755"/>
            </a:lvl4pPr>
            <a:lvl5pPr marL="5039995" indent="0">
              <a:buNone/>
              <a:defRPr sz="2755"/>
            </a:lvl5pPr>
            <a:lvl6pPr marL="6299835" indent="0">
              <a:buNone/>
              <a:defRPr sz="2755"/>
            </a:lvl6pPr>
            <a:lvl7pPr marL="7559675" indent="0">
              <a:buNone/>
              <a:defRPr sz="2755"/>
            </a:lvl7pPr>
            <a:lvl8pPr marL="8820150" indent="0">
              <a:buNone/>
              <a:defRPr sz="2755"/>
            </a:lvl8pPr>
            <a:lvl9pPr marL="10079990" indent="0">
              <a:buNone/>
              <a:defRPr sz="275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779" y="2300299"/>
            <a:ext cx="27948493" cy="8351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779" y="11501439"/>
            <a:ext cx="27948493" cy="2741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778" y="40045016"/>
            <a:ext cx="729091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B59B9-B16A-42DA-A716-9443E71C6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3842" y="40045016"/>
            <a:ext cx="10936367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5361" y="40045016"/>
            <a:ext cx="729091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1A30-4CE8-48DF-9B6D-5DA32CB6B9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519680" rtl="0" eaLnBrk="1" latinLnBrk="0" hangingPunct="1">
        <a:lnSpc>
          <a:spcPct val="90000"/>
        </a:lnSpc>
        <a:spcBef>
          <a:spcPct val="0"/>
        </a:spcBef>
        <a:buNone/>
        <a:defRPr sz="12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20" indent="-629920" algn="l" defTabSz="2519680" rtl="0" eaLnBrk="1" latinLnBrk="0" hangingPunct="1">
        <a:lnSpc>
          <a:spcPct val="90000"/>
        </a:lnSpc>
        <a:spcBef>
          <a:spcPts val="2755"/>
        </a:spcBef>
        <a:buFont typeface="Arial" panose="020B0604020202020204" pitchFamily="34" charset="0"/>
        <a:buChar char="•"/>
        <a:defRPr sz="7715" kern="1200">
          <a:solidFill>
            <a:schemeClr val="tx1"/>
          </a:solidFill>
          <a:latin typeface="+mn-lt"/>
          <a:ea typeface="+mn-ea"/>
          <a:cs typeface="+mn-cs"/>
        </a:defRPr>
      </a:lvl1pPr>
      <a:lvl2pPr marL="1889760" indent="-629920" algn="l" defTabSz="2519680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2pPr>
      <a:lvl3pPr marL="3150235" indent="-629920" algn="l" defTabSz="2519680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5510" kern="1200">
          <a:solidFill>
            <a:schemeClr val="tx1"/>
          </a:solidFill>
          <a:latin typeface="+mn-lt"/>
          <a:ea typeface="+mn-ea"/>
          <a:cs typeface="+mn-cs"/>
        </a:defRPr>
      </a:lvl3pPr>
      <a:lvl4pPr marL="4410075" indent="-629920" algn="l" defTabSz="2519680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4pPr>
      <a:lvl5pPr marL="5669915" indent="-629920" algn="l" defTabSz="2519680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5pPr>
      <a:lvl6pPr marL="6929755" indent="-629920" algn="l" defTabSz="2519680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8190230" indent="-629920" algn="l" defTabSz="2519680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9450070" indent="-629920" algn="l" defTabSz="2519680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10" indent="-629920" algn="l" defTabSz="2519680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680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1pPr>
      <a:lvl2pPr marL="1259840" algn="l" defTabSz="2519680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2pPr>
      <a:lvl3pPr marL="2519680" algn="l" defTabSz="2519680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5" algn="l" defTabSz="2519680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5" algn="l" defTabSz="2519680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5pPr>
      <a:lvl6pPr marL="6299835" algn="l" defTabSz="2519680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7559675" algn="l" defTabSz="2519680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8820150" algn="l" defTabSz="2519680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90" algn="l" defTabSz="2519680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2403415" cy="4320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WY5Y2NmNmEyMGZhOWYwYzEwZWQ4Y2QxOGQyZTUyZD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演示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ZJDX</dc:creator>
  <cp:lastModifiedBy>董斯文</cp:lastModifiedBy>
  <cp:revision>35</cp:revision>
  <dcterms:created xsi:type="dcterms:W3CDTF">2020-09-29T09:16:00Z</dcterms:created>
  <dcterms:modified xsi:type="dcterms:W3CDTF">2023-03-10T03:08:39Z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4168AE77C4734781830A241A9069052B</vt:lpwstr>
  </property>
  <property fmtid="{D5CDD505-2E9C-101B-9397-08002B2CF9AE}" pid="3" name="KSOProductBuildVer">
    <vt:lpwstr>2052-11.1.0.12763</vt:lpwstr>
  </property>
</Properties>
</file>